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10" initials="W" lastIdx="1" clrIdx="0">
    <p:extLst>
      <p:ext uri="{19B8F6BF-5375-455C-9EA6-DF929625EA0E}">
        <p15:presenceInfo xmlns:p15="http://schemas.microsoft.com/office/powerpoint/2012/main" userId="Win1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13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267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17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75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01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6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54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9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6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5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3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01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BBE3E-AA6C-4CC5-BCA5-1B8845FF5875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8CF20-A7EB-4E86-A118-79D4A06F5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0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DC47-A2CC-4144-927B-3B95B5C5F6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823812-735B-4A3E-96B3-D9BEC04FAC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75CF81C-8E2D-4317-BD98-D72A09EB3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" y="214312"/>
            <a:ext cx="11344275" cy="64293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E919F8-3AFE-49D3-91C8-1A1892F6FAEB}"/>
              </a:ext>
            </a:extLst>
          </p:cNvPr>
          <p:cNvSpPr txBox="1"/>
          <p:nvPr/>
        </p:nvSpPr>
        <p:spPr>
          <a:xfrm>
            <a:off x="2911152" y="3013788"/>
            <a:ext cx="64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قسم اللغة الإنجليزية</a:t>
            </a:r>
          </a:p>
          <a:p>
            <a:pPr algn="ctr"/>
            <a:r>
              <a:rPr lang="ar-SA" dirty="0"/>
              <a:t>الفرقة </a:t>
            </a:r>
            <a:r>
              <a:rPr lang="ar-SA"/>
              <a:t>الرابعه</a:t>
            </a:r>
            <a:endParaRPr lang="ar-SA" dirty="0"/>
          </a:p>
          <a:p>
            <a:pPr algn="ctr"/>
            <a:r>
              <a:rPr lang="ar-SA" dirty="0"/>
              <a:t>علم اللغة العام</a:t>
            </a:r>
          </a:p>
          <a:p>
            <a:pPr algn="ctr"/>
            <a:r>
              <a:rPr lang="ar-SA" dirty="0"/>
              <a:t>د/منة محمد سلامة المصري</a:t>
            </a:r>
          </a:p>
          <a:p>
            <a:pPr algn="ctr"/>
            <a:r>
              <a:rPr lang="ar-SA" dirty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07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DB4F47-A213-439D-AC92-D85B46C1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Discourse and context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8707E2B-74A2-421D-A8E9-7CCD8B2F5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593"/>
            <a:ext cx="8596668" cy="464177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The term ‘context’, in its simple form, refers to what comes before and after a word, phrase, statement, etc., helping to understand its meaning.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97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0A328-FF2C-4DC4-BCCF-621ABFB0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976" y="411779"/>
            <a:ext cx="10730204" cy="801202"/>
          </a:xfrm>
        </p:spPr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Types of Context: </a:t>
            </a: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3D366-B226-4AD8-AF49-8F727D0FF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2939"/>
            <a:ext cx="10515600" cy="4824024"/>
          </a:xfrm>
        </p:spPr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Linguistic context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Situational context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658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7B0D1-B163-4405-A4A5-AF739D179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780" y="280436"/>
            <a:ext cx="11073881" cy="78254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Linguistic context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3CFB4-84BC-4B45-9CC5-1027F3E864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8294"/>
            <a:ext cx="10515600" cy="4908000"/>
          </a:xfrm>
        </p:spPr>
        <p:txBody>
          <a:bodyPr>
            <a:norm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Linguistic context refers to the linguistic environment in which a word is used within a text. Linguistic context involves syntactic and morphological interpretation of the elements within a text.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examples: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We boarded an early train. (Here the adjective early modifies the noun train.)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 get up early. (Here the adverb early modifies the verb get up.)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615BF-E804-4D34-ADCF-38456F377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9322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Situational context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02274-C9C9-426D-85F0-218BC80BD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9633"/>
            <a:ext cx="8596668" cy="4781729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Field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Tenor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Mode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 application </a:t>
            </a:r>
            <a:r>
              <a:rPr lang="en-US" sz="140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see page 23</a:t>
            </a:r>
            <a:endParaRPr lang="en-US" sz="140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7253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75</TotalTime>
  <Words>136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Discourse and context</vt:lpstr>
      <vt:lpstr>Types of Context:  </vt:lpstr>
      <vt:lpstr>Linguistic context</vt:lpstr>
      <vt:lpstr>Situational context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Win10</dc:creator>
  <cp:lastModifiedBy>Win10</cp:lastModifiedBy>
  <cp:revision>14</cp:revision>
  <dcterms:created xsi:type="dcterms:W3CDTF">2020-03-18T12:46:15Z</dcterms:created>
  <dcterms:modified xsi:type="dcterms:W3CDTF">2020-03-21T15:37:30Z</dcterms:modified>
</cp:coreProperties>
</file>